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</p:sldIdLst>
  <p:sldSz cx="6858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91" d="100"/>
          <a:sy n="91" d="100"/>
        </p:scale>
        <p:origin x="1434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0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52553"/>
            <a:ext cx="6858000" cy="519605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29724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24</Words>
  <Application>Microsoft Office PowerPoint</Application>
  <PresentationFormat>Custom</PresentationFormat>
  <Paragraphs>24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5</cp:revision>
  <dcterms:created xsi:type="dcterms:W3CDTF">2022-05-29T03:42:26Z</dcterms:created>
  <dcterms:modified xsi:type="dcterms:W3CDTF">2023-10-29T16:39:42Z</dcterms:modified>
</cp:coreProperties>
</file>